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9144000" cy="6858000" type="screen4x3"/>
  <p:notesSz cx="7099300" cy="10234613"/>
  <p:defaultTextStyle>
    <a:defPPr>
      <a:defRPr lang="en-AU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94" d="100"/>
          <a:sy n="94" d="100"/>
        </p:scale>
        <p:origin x="-2064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printerSettings" Target="printerSettings/printerSettings1.bin"/><Relationship Id="rId8" Type="http://schemas.openxmlformats.org/officeDocument/2006/relationships/presProps" Target="presProps.xml"/><Relationship Id="rId9" Type="http://schemas.openxmlformats.org/officeDocument/2006/relationships/viewProps" Target="viewProps.xml"/><Relationship Id="rId10" Type="http://schemas.openxmlformats.org/officeDocument/2006/relationships/theme" Target="theme/theme1.xml"/><Relationship Id="rId1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5"/>
          <p:cNvSpPr>
            <a:spLocks noChangeArrowheads="1"/>
          </p:cNvSpPr>
          <p:nvPr/>
        </p:nvSpPr>
        <p:spPr bwMode="auto">
          <a:xfrm>
            <a:off x="0" y="5946775"/>
            <a:ext cx="9144000" cy="911225"/>
          </a:xfrm>
          <a:prstGeom prst="rect">
            <a:avLst/>
          </a:prstGeom>
          <a:solidFill>
            <a:srgbClr val="B2B2B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AU"/>
          </a:p>
        </p:txBody>
      </p:sp>
      <p:sp>
        <p:nvSpPr>
          <p:cNvPr id="5" name="Text Box 16"/>
          <p:cNvSpPr txBox="1">
            <a:spLocks noChangeArrowheads="1"/>
          </p:cNvSpPr>
          <p:nvPr/>
        </p:nvSpPr>
        <p:spPr bwMode="auto">
          <a:xfrm>
            <a:off x="809625" y="6564313"/>
            <a:ext cx="2014538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800" b="1">
                <a:solidFill>
                  <a:srgbClr val="103566"/>
                </a:solidFill>
              </a:rPr>
              <a:t>Queensland University of Technology</a:t>
            </a:r>
          </a:p>
        </p:txBody>
      </p:sp>
      <p:pic>
        <p:nvPicPr>
          <p:cNvPr id="6" name="Picture 17" descr="QUTlogo2955"/>
          <p:cNvPicPr>
            <a:picLocks noChangeAspect="1" noChangeArrowheads="1"/>
          </p:cNvPicPr>
          <p:nvPr/>
        </p:nvPicPr>
        <p:blipFill>
          <a:blip r:embed="rId2" cstate="print"/>
          <a:srcRect r="77751" b="27792"/>
          <a:stretch>
            <a:fillRect/>
          </a:stretch>
        </p:blipFill>
        <p:spPr bwMode="auto">
          <a:xfrm>
            <a:off x="769938" y="6143625"/>
            <a:ext cx="442912" cy="438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 Box 18"/>
          <p:cNvSpPr txBox="1">
            <a:spLocks noChangeArrowheads="1"/>
          </p:cNvSpPr>
          <p:nvPr/>
        </p:nvSpPr>
        <p:spPr bwMode="auto">
          <a:xfrm>
            <a:off x="7431088" y="6351588"/>
            <a:ext cx="12446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AU" sz="900">
                <a:solidFill>
                  <a:srgbClr val="103566"/>
                </a:solidFill>
              </a:rPr>
              <a:t>CRICOS No. 00213J</a:t>
            </a:r>
          </a:p>
        </p:txBody>
      </p:sp>
      <p:sp>
        <p:nvSpPr>
          <p:cNvPr id="8" name="Slide Number Placeholder 5"/>
          <p:cNvSpPr txBox="1">
            <a:spLocks noGrp="1"/>
          </p:cNvSpPr>
          <p:nvPr userDrawn="1"/>
        </p:nvSpPr>
        <p:spPr bwMode="auto">
          <a:xfrm>
            <a:off x="6443663" y="6597650"/>
            <a:ext cx="2665412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defRPr/>
            </a:pPr>
            <a:r>
              <a:rPr lang="en-US" sz="1200">
                <a:solidFill>
                  <a:srgbClr val="898989"/>
                </a:solidFill>
                <a:latin typeface="Calibri" pitchFamily="34" charset="0"/>
              </a:rPr>
              <a:t>© QUT, 2010.		Slide </a:t>
            </a:r>
            <a:fld id="{A21B8DBD-5C4D-4F74-9453-5E144D9F674F}" type="slidenum">
              <a:rPr lang="en-US" sz="1200">
                <a:solidFill>
                  <a:srgbClr val="898989"/>
                </a:solidFill>
                <a:latin typeface="Calibri" pitchFamily="34" charset="0"/>
              </a:rPr>
              <a:pPr algn="r">
                <a:defRPr/>
              </a:pPr>
              <a:t>‹#›</a:t>
            </a:fld>
            <a:endParaRPr lang="en-US" sz="1200">
              <a:solidFill>
                <a:srgbClr val="898989"/>
              </a:solidFill>
              <a:latin typeface="Calibri" pitchFamily="34" charset="0"/>
            </a:endParaRPr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196975"/>
            <a:ext cx="7772400" cy="1470025"/>
          </a:xfrm>
        </p:spPr>
        <p:txBody>
          <a:bodyPr/>
          <a:lstStyle>
            <a:lvl1pPr>
              <a:defRPr sz="3600"/>
            </a:lvl1pPr>
          </a:lstStyle>
          <a:p>
            <a:r>
              <a:rPr lang="en-AU" smtClean="0"/>
              <a:t>Click to edit Master title style</a:t>
            </a:r>
            <a:endParaRPr lang="en-AU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573463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AU" smtClean="0"/>
              <a:t>Click to edit Master subtitle style</a:t>
            </a:r>
            <a:endParaRPr lang="en-AU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A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343525"/>
          </a:xfrm>
        </p:spPr>
        <p:txBody>
          <a:bodyPr vert="eaVert"/>
          <a:lstStyle/>
          <a:p>
            <a:r>
              <a:rPr lang="en-AU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343525"/>
          </a:xfrm>
        </p:spPr>
        <p:txBody>
          <a:bodyPr vert="eaVert"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AU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slow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/>
          <a:lstStyle>
            <a:lvl1pPr algn="l">
              <a:defRPr spc="-100"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/>
          <a:lstStyle>
            <a:lvl1pPr algn="l"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/>
          <a:lstStyle>
            <a:lvl1pPr algn="l"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04242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AU" smtClean="0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AU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AU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28775"/>
            <a:ext cx="4038600" cy="39893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28775"/>
            <a:ext cx="4038600" cy="39893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A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AU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A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A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AU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AU" smtClean="0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AU" noProof="0" smtClean="0"/>
              <a:t>Drag picture to placeholder or click icon to add</a:t>
            </a:r>
            <a:endParaRPr lang="en-AU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5" Type="http://schemas.openxmlformats.org/officeDocument/2006/relationships/image" Target="../media/image1.png"/><Relationship Id="rId16" Type="http://schemas.microsoft.com/office/2007/relationships/hdphoto" Target="../media/hdphoto1.wdp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sharpenSoften amount="-63000"/>
                    </a14:imgEffect>
                    <a14:imgEffect>
                      <a14:brightnessContrast bright="-54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AU" smtClean="0"/>
              <a:t>Click to edit Master title style</a:t>
            </a:r>
            <a:endParaRPr lang="en-AU" dirty="0" smtClean="0"/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28775"/>
            <a:ext cx="8229600" cy="3989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AU" dirty="0" smtClean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1" r:id="rId2"/>
    <p:sldLayoutId id="2147483670" r:id="rId3"/>
    <p:sldLayoutId id="2147483669" r:id="rId4"/>
    <p:sldLayoutId id="2147483668" r:id="rId5"/>
    <p:sldLayoutId id="2147483667" r:id="rId6"/>
    <p:sldLayoutId id="2147483666" r:id="rId7"/>
    <p:sldLayoutId id="2147483665" r:id="rId8"/>
    <p:sldLayoutId id="2147483664" r:id="rId9"/>
    <p:sldLayoutId id="2147483663" r:id="rId10"/>
    <p:sldLayoutId id="2147483662" r:id="rId11"/>
    <p:sldLayoutId id="2147483675" r:id="rId12"/>
    <p:sldLayoutId id="2147483676" r:id="rId13"/>
  </p:sldLayoutIdLst>
  <p:timing>
    <p:tnLst>
      <p:par>
        <p:cTn xmlns:p14="http://schemas.microsoft.com/office/powerpoint/2010/main" id="1" dur="indefinite" restart="never" nodeType="tmRoot"/>
      </p:par>
    </p:tnLst>
  </p:timing>
  <p:hf sldNum="0"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103566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103566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103566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103566"/>
          </a:solidFill>
          <a:latin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103566"/>
          </a:solidFill>
          <a:latin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103566"/>
          </a:solidFill>
          <a:latin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103566"/>
          </a:solidFill>
          <a:latin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103566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B1B1B1"/>
        </a:buClr>
        <a:buChar char="•"/>
        <a:defRPr sz="28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B1B1B1"/>
        </a:buClr>
        <a:buChar char="–"/>
        <a:defRPr sz="2400">
          <a:solidFill>
            <a:schemeClr val="bg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B1B1B1"/>
        </a:buClr>
        <a:buChar char="•"/>
        <a:defRPr sz="2000">
          <a:solidFill>
            <a:schemeClr val="bg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B1B1B1"/>
        </a:buClr>
        <a:buChar char="–"/>
        <a:defRPr sz="2000">
          <a:solidFill>
            <a:schemeClr val="bg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B1B1B1"/>
        </a:buClr>
        <a:buChar char="»"/>
        <a:defRPr sz="1600">
          <a:solidFill>
            <a:schemeClr val="bg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B1B1B1"/>
        </a:buClr>
        <a:buChar char="»"/>
        <a:defRPr sz="1600">
          <a:solidFill>
            <a:srgbClr val="103566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B1B1B1"/>
        </a:buClr>
        <a:buChar char="»"/>
        <a:defRPr sz="1600">
          <a:solidFill>
            <a:srgbClr val="103566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B1B1B1"/>
        </a:buClr>
        <a:buChar char="»"/>
        <a:defRPr sz="1600">
          <a:solidFill>
            <a:srgbClr val="103566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B1B1B1"/>
        </a:buClr>
        <a:buChar char="»"/>
        <a:defRPr sz="1600">
          <a:solidFill>
            <a:srgbClr val="103566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002058" y="4415702"/>
            <a:ext cx="4341715" cy="166881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r>
              <a:rPr lang="en-US" dirty="0" smtClean="0"/>
              <a:t>Controlled environment (Raspberry Pi, iPhone, …)</a:t>
            </a:r>
            <a:endParaRPr lang="en-US" dirty="0"/>
          </a:p>
        </p:txBody>
      </p:sp>
      <p:sp>
        <p:nvSpPr>
          <p:cNvPr id="7" name="Cloud 6"/>
          <p:cNvSpPr/>
          <p:nvPr/>
        </p:nvSpPr>
        <p:spPr>
          <a:xfrm>
            <a:off x="51687" y="1518461"/>
            <a:ext cx="5065335" cy="4130390"/>
          </a:xfrm>
          <a:prstGeom prst="clou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3381813" y="347053"/>
            <a:ext cx="3256286" cy="88609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Data Source</a:t>
            </a:r>
            <a:br>
              <a:rPr lang="en-US" dirty="0" smtClean="0"/>
            </a:br>
            <a:r>
              <a:rPr lang="en-US" dirty="0" smtClean="0"/>
              <a:t>(Bank, </a:t>
            </a:r>
            <a:r>
              <a:rPr lang="en-US" dirty="0" err="1" smtClean="0"/>
              <a:t>PocketBook</a:t>
            </a:r>
            <a:r>
              <a:rPr lang="en-US" dirty="0" smtClean="0"/>
              <a:t>, Gmail…)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126041" y="2258927"/>
            <a:ext cx="3256286" cy="886094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PDS</a:t>
            </a:r>
            <a:br>
              <a:rPr lang="en-US" dirty="0" smtClean="0"/>
            </a:br>
            <a:r>
              <a:rPr lang="en-US" dirty="0" smtClean="0"/>
              <a:t>(encrypted personal data)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574308" y="4513749"/>
            <a:ext cx="3256286" cy="886094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Personal data querying/processing “place”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6325315" y="2087038"/>
            <a:ext cx="4341715" cy="166881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r>
              <a:rPr lang="en-US" dirty="0" smtClean="0"/>
              <a:t>Controlled environment (Raspberry Pi, iPhone, …)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6971405" y="2258927"/>
            <a:ext cx="3256286" cy="886094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Personal data querying/processing “place”</a:t>
            </a:r>
            <a:endParaRPr lang="en-US" dirty="0"/>
          </a:p>
        </p:txBody>
      </p:sp>
      <p:cxnSp>
        <p:nvCxnSpPr>
          <p:cNvPr id="12" name="Straight Arrow Connector 11"/>
          <p:cNvCxnSpPr>
            <a:stCxn id="10" idx="2"/>
            <a:endCxn id="6" idx="0"/>
          </p:cNvCxnSpPr>
          <p:nvPr/>
        </p:nvCxnSpPr>
        <p:spPr>
          <a:xfrm flipH="1">
            <a:off x="6202451" y="3145021"/>
            <a:ext cx="2397097" cy="1368728"/>
          </a:xfrm>
          <a:prstGeom prst="straightConnector1">
            <a:avLst/>
          </a:prstGeom>
          <a:ln>
            <a:solidFill>
              <a:schemeClr val="bg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1126041" y="3297421"/>
            <a:ext cx="3256286" cy="886094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PDS</a:t>
            </a:r>
            <a:br>
              <a:rPr lang="en-US" dirty="0" smtClean="0"/>
            </a:br>
            <a:r>
              <a:rPr lang="en-US" dirty="0" smtClean="0"/>
              <a:t>(encrypted personal data)</a:t>
            </a:r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 flipV="1">
            <a:off x="849145" y="3197323"/>
            <a:ext cx="3725163" cy="14769"/>
          </a:xfrm>
          <a:prstGeom prst="line">
            <a:avLst/>
          </a:prstGeom>
          <a:ln>
            <a:solidFill>
              <a:srgbClr val="FFFFFF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3625480" y="2258927"/>
            <a:ext cx="7384" cy="886094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3632864" y="3312802"/>
            <a:ext cx="7384" cy="886094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endCxn id="6" idx="1"/>
          </p:cNvCxnSpPr>
          <p:nvPr/>
        </p:nvCxnSpPr>
        <p:spPr>
          <a:xfrm>
            <a:off x="4112816" y="3692059"/>
            <a:ext cx="461492" cy="1264737"/>
          </a:xfrm>
          <a:prstGeom prst="straightConnector1">
            <a:avLst/>
          </a:prstGeom>
          <a:ln>
            <a:solidFill>
              <a:schemeClr val="bg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0" idx="1"/>
          </p:cNvCxnSpPr>
          <p:nvPr/>
        </p:nvCxnSpPr>
        <p:spPr>
          <a:xfrm flipH="1" flipV="1">
            <a:off x="4061128" y="2628746"/>
            <a:ext cx="2910277" cy="73228"/>
          </a:xfrm>
          <a:prstGeom prst="straightConnector1">
            <a:avLst/>
          </a:prstGeom>
          <a:ln>
            <a:solidFill>
              <a:schemeClr val="bg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7361028" y="3829564"/>
            <a:ext cx="3843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?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54636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110113" y="2042525"/>
            <a:ext cx="4680236" cy="236222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 smtClean="0"/>
              <a:t>Data Market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101232" y="4777733"/>
            <a:ext cx="1589682" cy="154521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Data Providers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100860" y="4777733"/>
            <a:ext cx="1589682" cy="154521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Data Providers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133162" y="4777733"/>
            <a:ext cx="1589682" cy="154521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Data Providers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7106148" y="4777733"/>
            <a:ext cx="1589682" cy="154521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Data Providers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101232" y="223445"/>
            <a:ext cx="1589682" cy="154521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Analytics consumers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2958765" y="223445"/>
            <a:ext cx="1589682" cy="154521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Analytics consumers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4841517" y="223445"/>
            <a:ext cx="1589682" cy="154521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Analytics consumers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6953748" y="2168998"/>
            <a:ext cx="1589682" cy="80067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Service providers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6953748" y="3341945"/>
            <a:ext cx="1589682" cy="80067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Service providers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216684" y="3507815"/>
            <a:ext cx="905852" cy="72820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PDS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2328221" y="3507815"/>
            <a:ext cx="905852" cy="72820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PDS</a:t>
            </a:r>
            <a:endParaRPr lang="en-US" dirty="0"/>
          </a:p>
        </p:txBody>
      </p:sp>
      <p:sp>
        <p:nvSpPr>
          <p:cNvPr id="17" name="Can 16"/>
          <p:cNvSpPr/>
          <p:nvPr/>
        </p:nvSpPr>
        <p:spPr>
          <a:xfrm>
            <a:off x="3100860" y="2522075"/>
            <a:ext cx="2423061" cy="713304"/>
          </a:xfrm>
          <a:prstGeom prst="can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Index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3463553" y="3507815"/>
            <a:ext cx="905852" cy="72820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PDS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4680236" y="3507815"/>
            <a:ext cx="905852" cy="72820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PDS</a:t>
            </a:r>
            <a:endParaRPr lang="en-US" dirty="0"/>
          </a:p>
        </p:txBody>
      </p:sp>
      <p:cxnSp>
        <p:nvCxnSpPr>
          <p:cNvPr id="21" name="Straight Arrow Connector 20"/>
          <p:cNvCxnSpPr>
            <a:stCxn id="14" idx="0"/>
          </p:cNvCxnSpPr>
          <p:nvPr/>
        </p:nvCxnSpPr>
        <p:spPr>
          <a:xfrm flipV="1">
            <a:off x="1669610" y="3161473"/>
            <a:ext cx="1564463" cy="34634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endCxn id="16" idx="0"/>
          </p:cNvCxnSpPr>
          <p:nvPr/>
        </p:nvCxnSpPr>
        <p:spPr>
          <a:xfrm flipH="1">
            <a:off x="2781147" y="3235379"/>
            <a:ext cx="682406" cy="27243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7" idx="3"/>
            <a:endCxn id="18" idx="0"/>
          </p:cNvCxnSpPr>
          <p:nvPr/>
        </p:nvCxnSpPr>
        <p:spPr>
          <a:xfrm flipH="1">
            <a:off x="3916479" y="3235379"/>
            <a:ext cx="395912" cy="27243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17" idx="3"/>
            <a:endCxn id="19" idx="0"/>
          </p:cNvCxnSpPr>
          <p:nvPr/>
        </p:nvCxnSpPr>
        <p:spPr>
          <a:xfrm>
            <a:off x="4312391" y="3235379"/>
            <a:ext cx="820771" cy="27243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5" idx="0"/>
            <a:endCxn id="14" idx="2"/>
          </p:cNvCxnSpPr>
          <p:nvPr/>
        </p:nvCxnSpPr>
        <p:spPr>
          <a:xfrm flipH="1" flipV="1">
            <a:off x="1669610" y="4236019"/>
            <a:ext cx="226463" cy="541714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6" idx="0"/>
          </p:cNvCxnSpPr>
          <p:nvPr/>
        </p:nvCxnSpPr>
        <p:spPr>
          <a:xfrm flipH="1" flipV="1">
            <a:off x="2781147" y="4236019"/>
            <a:ext cx="1114554" cy="541714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7" idx="0"/>
            <a:endCxn id="18" idx="2"/>
          </p:cNvCxnSpPr>
          <p:nvPr/>
        </p:nvCxnSpPr>
        <p:spPr>
          <a:xfrm flipH="1" flipV="1">
            <a:off x="3916479" y="4236019"/>
            <a:ext cx="2011524" cy="541714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8" idx="0"/>
          </p:cNvCxnSpPr>
          <p:nvPr/>
        </p:nvCxnSpPr>
        <p:spPr>
          <a:xfrm flipH="1" flipV="1">
            <a:off x="5133162" y="4236019"/>
            <a:ext cx="2767827" cy="541714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71" idx="3"/>
            <a:endCxn id="17" idx="2"/>
          </p:cNvCxnSpPr>
          <p:nvPr/>
        </p:nvCxnSpPr>
        <p:spPr>
          <a:xfrm>
            <a:off x="2504415" y="2847645"/>
            <a:ext cx="596445" cy="3108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9" idx="2"/>
            <a:endCxn id="71" idx="0"/>
          </p:cNvCxnSpPr>
          <p:nvPr/>
        </p:nvCxnSpPr>
        <p:spPr>
          <a:xfrm>
            <a:off x="1896073" y="1768659"/>
            <a:ext cx="71047" cy="69125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10" idx="2"/>
            <a:endCxn id="71" idx="0"/>
          </p:cNvCxnSpPr>
          <p:nvPr/>
        </p:nvCxnSpPr>
        <p:spPr>
          <a:xfrm flipH="1">
            <a:off x="1967120" y="1768659"/>
            <a:ext cx="1786486" cy="69125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>
            <a:stCxn id="71" idx="1"/>
            <a:endCxn id="14" idx="1"/>
          </p:cNvCxnSpPr>
          <p:nvPr/>
        </p:nvCxnSpPr>
        <p:spPr>
          <a:xfrm rot="10800000" flipV="1">
            <a:off x="1216685" y="2847645"/>
            <a:ext cx="213141" cy="1024272"/>
          </a:xfrm>
          <a:prstGeom prst="bentConnector3">
            <a:avLst>
              <a:gd name="adj1" fmla="val 398920"/>
            </a:avLst>
          </a:prstGeom>
          <a:ln>
            <a:solidFill>
              <a:schemeClr val="tx1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1" name="Rectangle 70"/>
          <p:cNvSpPr/>
          <p:nvPr/>
        </p:nvSpPr>
        <p:spPr>
          <a:xfrm>
            <a:off x="1429825" y="2459911"/>
            <a:ext cx="1074590" cy="775468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Query </a:t>
            </a:r>
            <a:r>
              <a:rPr lang="en-US" dirty="0" err="1" smtClean="0"/>
              <a:t>Proc</a:t>
            </a:r>
            <a:endParaRPr lang="en-US" dirty="0"/>
          </a:p>
        </p:txBody>
      </p:sp>
      <p:sp>
        <p:nvSpPr>
          <p:cNvPr id="81" name="Smiley Face 80"/>
          <p:cNvSpPr/>
          <p:nvPr/>
        </p:nvSpPr>
        <p:spPr>
          <a:xfrm>
            <a:off x="319713" y="3161473"/>
            <a:ext cx="550616" cy="577235"/>
          </a:xfrm>
          <a:prstGeom prst="smileyFac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Folded Corner 81"/>
          <p:cNvSpPr/>
          <p:nvPr/>
        </p:nvSpPr>
        <p:spPr>
          <a:xfrm>
            <a:off x="2106994" y="3139122"/>
            <a:ext cx="794841" cy="674922"/>
          </a:xfrm>
          <a:prstGeom prst="foldedCorne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Filter </a:t>
            </a:r>
            <a:r>
              <a:rPr lang="en-US" sz="1400" dirty="0" err="1" smtClean="0"/>
              <a:t>config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0134178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48306" y="763727"/>
            <a:ext cx="4813449" cy="57101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Browser extension</a:t>
            </a:r>
          </a:p>
          <a:p>
            <a:pPr algn="ctr"/>
            <a:r>
              <a:rPr lang="en-US" dirty="0" smtClean="0"/>
              <a:t>HTTP traffic “sniffing”</a:t>
            </a:r>
          </a:p>
          <a:p>
            <a:pPr algn="ctr"/>
            <a:r>
              <a:rPr lang="en-US" dirty="0" smtClean="0"/>
              <a:t>Opt-in/opt-out?</a:t>
            </a:r>
          </a:p>
          <a:p>
            <a:pPr algn="ctr"/>
            <a:r>
              <a:rPr lang="en-US" dirty="0" smtClean="0"/>
              <a:t>Filter configuration?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648306" y="1074546"/>
            <a:ext cx="481344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719353" y="763727"/>
            <a:ext cx="454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&lt;&gt;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6387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12443"/>
            <a:ext cx="4746314" cy="3163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7467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Build personal data store:</a:t>
            </a:r>
          </a:p>
          <a:p>
            <a:pPr lvl="1"/>
            <a:r>
              <a:rPr lang="en-US" dirty="0" smtClean="0"/>
              <a:t>Existing solutions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4782794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Waveform">
      <a:majorFont>
        <a:latin typeface="Candara"/>
        <a:ea typeface=""/>
        <a:cs typeface=""/>
        <a:font script="Jpan" typeface="HGP明朝E"/>
        <a:font script="Hang" typeface="HY그래픽M"/>
        <a:font script="Hans" typeface="华文新魏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HGP明朝E"/>
        <a:font script="Hang" typeface="HY그래픽M"/>
        <a:font script="Hans" typeface="华文楷体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Theme.thmx</Template>
  <TotalTime>5933</TotalTime>
  <Words>97</Words>
  <Application>Microsoft Macintosh PowerPoint</Application>
  <PresentationFormat>On-screen Show (4:3)</PresentationFormat>
  <Paragraphs>32</Paragraphs>
  <Slides>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6" baseType="lpstr">
      <vt:lpstr>Default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>Queensland Tech</Company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Sören Balko</dc:creator>
  <cp:keywords/>
  <dc:description/>
  <cp:lastModifiedBy>Sören Balko</cp:lastModifiedBy>
  <cp:revision>8</cp:revision>
  <dcterms:created xsi:type="dcterms:W3CDTF">2014-09-15T23:56:17Z</dcterms:created>
  <dcterms:modified xsi:type="dcterms:W3CDTF">2014-09-20T02:53:30Z</dcterms:modified>
  <cp:category/>
</cp:coreProperties>
</file>